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63" r:id="rId6"/>
    <p:sldId id="267" r:id="rId7"/>
    <p:sldId id="265"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644"/>
    <a:srgbClr val="A7FF00"/>
    <a:srgbClr val="B8A1FF"/>
    <a:srgbClr val="431F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AC2B20-50BF-4E04-A520-BFFA66ADAC53}" v="18" dt="2023-03-01T08:33:38.513"/>
  </p1510:revLst>
</p1510:revInfo>
</file>

<file path=ppt/tableStyles.xml><?xml version="1.0" encoding="utf-8"?>
<a:tblStyleLst xmlns:a="http://schemas.openxmlformats.org/drawingml/2006/main" def="{5C22544A-7EE6-4342-B048-85BDC9FD1C3A}">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968" autoAdjust="0"/>
  </p:normalViewPr>
  <p:slideViewPr>
    <p:cSldViewPr snapToGrid="0">
      <p:cViewPr varScale="1">
        <p:scale>
          <a:sx n="108" d="100"/>
          <a:sy n="108" d="100"/>
        </p:scale>
        <p:origin x="144" y="9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Noordeloos" userId="df9f46e9-7760-4f6a-814f-9e8180d7b46a" providerId="ADAL" clId="{8AAC2B20-50BF-4E04-A520-BFFA66ADAC53}"/>
    <pc:docChg chg="custSel addSld delSld modSld sldOrd">
      <pc:chgData name="Thomas Noordeloos" userId="df9f46e9-7760-4f6a-814f-9e8180d7b46a" providerId="ADAL" clId="{8AAC2B20-50BF-4E04-A520-BFFA66ADAC53}" dt="2023-03-01T08:34:47.084" v="952" actId="20577"/>
      <pc:docMkLst>
        <pc:docMk/>
      </pc:docMkLst>
      <pc:sldChg chg="addSp delSp modSp mod">
        <pc:chgData name="Thomas Noordeloos" userId="df9f46e9-7760-4f6a-814f-9e8180d7b46a" providerId="ADAL" clId="{8AAC2B20-50BF-4E04-A520-BFFA66ADAC53}" dt="2023-03-01T08:30:58.377" v="899"/>
        <pc:sldMkLst>
          <pc:docMk/>
          <pc:sldMk cId="2859079353" sldId="263"/>
        </pc:sldMkLst>
        <pc:spChg chg="mod">
          <ac:chgData name="Thomas Noordeloos" userId="df9f46e9-7760-4f6a-814f-9e8180d7b46a" providerId="ADAL" clId="{8AAC2B20-50BF-4E04-A520-BFFA66ADAC53}" dt="2023-03-01T08:10:11.453" v="67" actId="20577"/>
          <ac:spMkLst>
            <pc:docMk/>
            <pc:sldMk cId="2859079353" sldId="263"/>
            <ac:spMk id="4" creationId="{7E256807-68E5-45A0-8DD0-5696A7E4E94A}"/>
          </ac:spMkLst>
        </pc:spChg>
        <pc:spChg chg="mod">
          <ac:chgData name="Thomas Noordeloos" userId="df9f46e9-7760-4f6a-814f-9e8180d7b46a" providerId="ADAL" clId="{8AAC2B20-50BF-4E04-A520-BFFA66ADAC53}" dt="2023-03-01T08:30:41.989" v="896" actId="6549"/>
          <ac:spMkLst>
            <pc:docMk/>
            <pc:sldMk cId="2859079353" sldId="263"/>
            <ac:spMk id="6" creationId="{81B96BA2-902A-4078-8942-E8A2417A9A29}"/>
          </ac:spMkLst>
        </pc:spChg>
        <pc:graphicFrameChg chg="mod modGraphic">
          <ac:chgData name="Thomas Noordeloos" userId="df9f46e9-7760-4f6a-814f-9e8180d7b46a" providerId="ADAL" clId="{8AAC2B20-50BF-4E04-A520-BFFA66ADAC53}" dt="2023-03-01T08:10:00.796" v="50" actId="1076"/>
          <ac:graphicFrameMkLst>
            <pc:docMk/>
            <pc:sldMk cId="2859079353" sldId="263"/>
            <ac:graphicFrameMk id="7" creationId="{E301E4D4-09EB-42FE-AC70-36D3DFBAE62B}"/>
          </ac:graphicFrameMkLst>
        </pc:graphicFrameChg>
        <pc:picChg chg="add del mod">
          <ac:chgData name="Thomas Noordeloos" userId="df9f46e9-7760-4f6a-814f-9e8180d7b46a" providerId="ADAL" clId="{8AAC2B20-50BF-4E04-A520-BFFA66ADAC53}" dt="2023-03-01T08:30:58.377" v="899"/>
          <ac:picMkLst>
            <pc:docMk/>
            <pc:sldMk cId="2859079353" sldId="263"/>
            <ac:picMk id="2" creationId="{3C8DCDAC-552C-550A-5864-7FDC831CEAB7}"/>
          </ac:picMkLst>
        </pc:picChg>
      </pc:sldChg>
      <pc:sldChg chg="addSp delSp modSp mod ord">
        <pc:chgData name="Thomas Noordeloos" userId="df9f46e9-7760-4f6a-814f-9e8180d7b46a" providerId="ADAL" clId="{8AAC2B20-50BF-4E04-A520-BFFA66ADAC53}" dt="2023-03-01T08:34:33.177" v="950" actId="1076"/>
        <pc:sldMkLst>
          <pc:docMk/>
          <pc:sldMk cId="257395320" sldId="264"/>
        </pc:sldMkLst>
        <pc:spChg chg="mod ord">
          <ac:chgData name="Thomas Noordeloos" userId="df9f46e9-7760-4f6a-814f-9e8180d7b46a" providerId="ADAL" clId="{8AAC2B20-50BF-4E04-A520-BFFA66ADAC53}" dt="2023-03-01T08:34:33.177" v="950" actId="1076"/>
          <ac:spMkLst>
            <pc:docMk/>
            <pc:sldMk cId="257395320" sldId="264"/>
            <ac:spMk id="2" creationId="{F8390FF1-E0CD-4EC6-A60A-28D96FA1FB39}"/>
          </ac:spMkLst>
        </pc:spChg>
        <pc:spChg chg="add mod">
          <ac:chgData name="Thomas Noordeloos" userId="df9f46e9-7760-4f6a-814f-9e8180d7b46a" providerId="ADAL" clId="{8AAC2B20-50BF-4E04-A520-BFFA66ADAC53}" dt="2023-03-01T08:34:27.566" v="949" actId="14100"/>
          <ac:spMkLst>
            <pc:docMk/>
            <pc:sldMk cId="257395320" sldId="264"/>
            <ac:spMk id="3" creationId="{B3544D50-ECFB-38C2-BE6B-F1D78952548A}"/>
          </ac:spMkLst>
        </pc:spChg>
        <pc:picChg chg="add del mod">
          <ac:chgData name="Thomas Noordeloos" userId="df9f46e9-7760-4f6a-814f-9e8180d7b46a" providerId="ADAL" clId="{8AAC2B20-50BF-4E04-A520-BFFA66ADAC53}" dt="2023-03-01T08:33:38.513" v="928" actId="1076"/>
          <ac:picMkLst>
            <pc:docMk/>
            <pc:sldMk cId="257395320" sldId="264"/>
            <ac:picMk id="1026" creationId="{6C0A306C-9757-4030-92F3-B08EE0645292}"/>
          </ac:picMkLst>
        </pc:picChg>
      </pc:sldChg>
      <pc:sldChg chg="modSp mod">
        <pc:chgData name="Thomas Noordeloos" userId="df9f46e9-7760-4f6a-814f-9e8180d7b46a" providerId="ADAL" clId="{8AAC2B20-50BF-4E04-A520-BFFA66ADAC53}" dt="2023-03-01T08:34:47.084" v="952" actId="20577"/>
        <pc:sldMkLst>
          <pc:docMk/>
          <pc:sldMk cId="1934081457" sldId="265"/>
        </pc:sldMkLst>
        <pc:spChg chg="mod">
          <ac:chgData name="Thomas Noordeloos" userId="df9f46e9-7760-4f6a-814f-9e8180d7b46a" providerId="ADAL" clId="{8AAC2B20-50BF-4E04-A520-BFFA66ADAC53}" dt="2023-03-01T08:34:47.084" v="952" actId="20577"/>
          <ac:spMkLst>
            <pc:docMk/>
            <pc:sldMk cId="1934081457" sldId="265"/>
            <ac:spMk id="3" creationId="{FE061E99-6C24-4391-92D8-B21595584FA9}"/>
          </ac:spMkLst>
        </pc:spChg>
      </pc:sldChg>
      <pc:sldChg chg="del">
        <pc:chgData name="Thomas Noordeloos" userId="df9f46e9-7760-4f6a-814f-9e8180d7b46a" providerId="ADAL" clId="{8AAC2B20-50BF-4E04-A520-BFFA66ADAC53}" dt="2023-03-01T08:13:04.879" v="70" actId="47"/>
        <pc:sldMkLst>
          <pc:docMk/>
          <pc:sldMk cId="4145349442" sldId="266"/>
        </pc:sldMkLst>
      </pc:sldChg>
      <pc:sldChg chg="addSp delSp modSp mod ord modNotesTx">
        <pc:chgData name="Thomas Noordeloos" userId="df9f46e9-7760-4f6a-814f-9e8180d7b46a" providerId="ADAL" clId="{8AAC2B20-50BF-4E04-A520-BFFA66ADAC53}" dt="2023-03-01T08:29:03.802" v="866" actId="20577"/>
        <pc:sldMkLst>
          <pc:docMk/>
          <pc:sldMk cId="235131875" sldId="267"/>
        </pc:sldMkLst>
        <pc:spChg chg="mod">
          <ac:chgData name="Thomas Noordeloos" userId="df9f46e9-7760-4f6a-814f-9e8180d7b46a" providerId="ADAL" clId="{8AAC2B20-50BF-4E04-A520-BFFA66ADAC53}" dt="2023-03-01T08:29:03.802" v="866" actId="20577"/>
          <ac:spMkLst>
            <pc:docMk/>
            <pc:sldMk cId="235131875" sldId="267"/>
            <ac:spMk id="3" creationId="{FE061E99-6C24-4391-92D8-B21595584FA9}"/>
          </ac:spMkLst>
        </pc:spChg>
        <pc:picChg chg="add mod">
          <ac:chgData name="Thomas Noordeloos" userId="df9f46e9-7760-4f6a-814f-9e8180d7b46a" providerId="ADAL" clId="{8AAC2B20-50BF-4E04-A520-BFFA66ADAC53}" dt="2023-03-01T08:19:12.436" v="110" actId="1076"/>
          <ac:picMkLst>
            <pc:docMk/>
            <pc:sldMk cId="235131875" sldId="267"/>
            <ac:picMk id="4" creationId="{E22EB94D-C471-8F3D-E58C-187FF1921669}"/>
          </ac:picMkLst>
        </pc:picChg>
        <pc:picChg chg="add del mod">
          <ac:chgData name="Thomas Noordeloos" userId="df9f46e9-7760-4f6a-814f-9e8180d7b46a" providerId="ADAL" clId="{8AAC2B20-50BF-4E04-A520-BFFA66ADAC53}" dt="2023-03-01T08:19:09.234" v="108" actId="478"/>
          <ac:picMkLst>
            <pc:docMk/>
            <pc:sldMk cId="235131875" sldId="267"/>
            <ac:picMk id="1026" creationId="{543368D4-3ACD-F696-F15E-9228A414C754}"/>
          </ac:picMkLst>
        </pc:picChg>
        <pc:picChg chg="del">
          <ac:chgData name="Thomas Noordeloos" userId="df9f46e9-7760-4f6a-814f-9e8180d7b46a" providerId="ADAL" clId="{8AAC2B20-50BF-4E04-A520-BFFA66ADAC53}" dt="2023-03-01T08:13:41.661" v="94" actId="478"/>
          <ac:picMkLst>
            <pc:docMk/>
            <pc:sldMk cId="235131875" sldId="267"/>
            <ac:picMk id="3074" creationId="{9034A44B-BF29-41D6-98D3-01996BE40C24}"/>
          </ac:picMkLst>
        </pc:picChg>
      </pc:sldChg>
      <pc:sldChg chg="modSp add del mod">
        <pc:chgData name="Thomas Noordeloos" userId="df9f46e9-7760-4f6a-814f-9e8180d7b46a" providerId="ADAL" clId="{8AAC2B20-50BF-4E04-A520-BFFA66ADAC53}" dt="2023-03-01T08:27:27.261" v="845" actId="2696"/>
        <pc:sldMkLst>
          <pc:docMk/>
          <pc:sldMk cId="2423930362" sldId="268"/>
        </pc:sldMkLst>
        <pc:spChg chg="mod">
          <ac:chgData name="Thomas Noordeloos" userId="df9f46e9-7760-4f6a-814f-9e8180d7b46a" providerId="ADAL" clId="{8AAC2B20-50BF-4E04-A520-BFFA66ADAC53}" dt="2023-03-01T08:11:45.567" v="69" actId="6549"/>
          <ac:spMkLst>
            <pc:docMk/>
            <pc:sldMk cId="2423930362" sldId="268"/>
            <ac:spMk id="2" creationId="{F8390FF1-E0CD-4EC6-A60A-28D96FA1FB3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631538-1FC0-48D9-B70E-2DC3874948F2}" type="datetimeFigureOut">
              <a:rPr lang="nl-NL" smtClean="0"/>
              <a:t>1-3-2023</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CD9B25-5126-4124-8E8A-22611371FAEC}" type="slidenum">
              <a:rPr lang="nl-NL" smtClean="0"/>
              <a:t>‹nr.›</a:t>
            </a:fld>
            <a:endParaRPr lang="nl-NL"/>
          </a:p>
        </p:txBody>
      </p:sp>
    </p:spTree>
    <p:extLst>
      <p:ext uri="{BB962C8B-B14F-4D97-AF65-F5344CB8AC3E}">
        <p14:creationId xmlns:p14="http://schemas.microsoft.com/office/powerpoint/2010/main" val="3334477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80CD9B25-5126-4124-8E8A-22611371FAEC}" type="slidenum">
              <a:rPr lang="nl-NL" smtClean="0"/>
              <a:t>3</a:t>
            </a:fld>
            <a:endParaRPr lang="nl-NL"/>
          </a:p>
        </p:txBody>
      </p:sp>
    </p:spTree>
    <p:extLst>
      <p:ext uri="{BB962C8B-B14F-4D97-AF65-F5344CB8AC3E}">
        <p14:creationId xmlns:p14="http://schemas.microsoft.com/office/powerpoint/2010/main" val="33730229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9" name="Vormentaal">
            <a:extLst>
              <a:ext uri="{FF2B5EF4-FFF2-40B4-BE49-F238E27FC236}">
                <a16:creationId xmlns:a16="http://schemas.microsoft.com/office/drawing/2014/main" id="{B1A8BD68-CFB7-4CE8-927C-EC6ABA75118D}"/>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56C8E20B-A0BF-4CD6-AEE6-FAEAB7BE140A}"/>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B7894417-9658-4824-AB01-4E994083AE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C824CAF-DF54-4A8A-A4C4-E08E0DB6F5BA}"/>
              </a:ext>
            </a:extLst>
          </p:cNvPr>
          <p:cNvSpPr>
            <a:spLocks noGrp="1"/>
          </p:cNvSpPr>
          <p:nvPr>
            <p:ph type="dt" sz="half" idx="10"/>
          </p:nvPr>
        </p:nvSpPr>
        <p:spPr/>
        <p:txBody>
          <a:bodyPr/>
          <a:lstStyle/>
          <a:p>
            <a:fld id="{B9E8D4D1-00C4-4E8E-99A5-8D1DF5379DBE}" type="datetimeFigureOut">
              <a:rPr lang="nl-NL" smtClean="0"/>
              <a:t>1-3-2023</a:t>
            </a:fld>
            <a:endParaRPr lang="nl-NL"/>
          </a:p>
        </p:txBody>
      </p:sp>
      <p:sp>
        <p:nvSpPr>
          <p:cNvPr id="5" name="Tijdelijke aanduiding voor voettekst 4">
            <a:extLst>
              <a:ext uri="{FF2B5EF4-FFF2-40B4-BE49-F238E27FC236}">
                <a16:creationId xmlns:a16="http://schemas.microsoft.com/office/drawing/2014/main" id="{9A008C39-37FF-4EBA-8913-006DB03BCACB}"/>
              </a:ext>
            </a:extLst>
          </p:cNvPr>
          <p:cNvSpPr>
            <a:spLocks noGrp="1"/>
          </p:cNvSpPr>
          <p:nvPr>
            <p:ph type="ftr" sz="quarter" idx="11"/>
          </p:nvPr>
        </p:nvSpPr>
        <p:spPr/>
        <p:txBody>
          <a:bodyPr/>
          <a:lstStyle/>
          <a:p>
            <a:endParaRPr lang="nl-NL"/>
          </a:p>
        </p:txBody>
      </p:sp>
      <p:pic>
        <p:nvPicPr>
          <p:cNvPr id="8" name="Afbeelding 7">
            <a:extLst>
              <a:ext uri="{FF2B5EF4-FFF2-40B4-BE49-F238E27FC236}">
                <a16:creationId xmlns:a16="http://schemas.microsoft.com/office/drawing/2014/main" id="{F78F163C-C938-43FA-A41C-FC704C35311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2905244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B9E8D4D1-00C4-4E8E-99A5-8D1DF5379DBE}" type="datetimeFigureOut">
              <a:rPr lang="nl-NL" smtClean="0"/>
              <a:t>1-3-2023</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192027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FF87D9-0B69-41E6-BCC7-2A763CFB964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5094E34-B709-4148-AAD2-3E31B39B38C8}"/>
              </a:ext>
            </a:extLst>
          </p:cNvPr>
          <p:cNvSpPr>
            <a:spLocks noGrp="1"/>
          </p:cNvSpPr>
          <p:nvPr>
            <p:ph type="dt" sz="half" idx="10"/>
          </p:nvPr>
        </p:nvSpPr>
        <p:spPr/>
        <p:txBody>
          <a:bodyPr/>
          <a:lstStyle/>
          <a:p>
            <a:fld id="{B9E8D4D1-00C4-4E8E-99A5-8D1DF5379DBE}" type="datetimeFigureOut">
              <a:rPr lang="nl-NL" smtClean="0"/>
              <a:t>1-3-2023</a:t>
            </a:fld>
            <a:endParaRPr lang="nl-NL"/>
          </a:p>
        </p:txBody>
      </p:sp>
      <p:sp>
        <p:nvSpPr>
          <p:cNvPr id="4" name="Tijdelijke aanduiding voor voettekst 3">
            <a:extLst>
              <a:ext uri="{FF2B5EF4-FFF2-40B4-BE49-F238E27FC236}">
                <a16:creationId xmlns:a16="http://schemas.microsoft.com/office/drawing/2014/main" id="{DAB07FF9-DFE7-4583-9ED1-72016D530BF3}"/>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6A20854E-98DB-41E1-A8DE-A42436926A44}"/>
              </a:ext>
            </a:extLst>
          </p:cNvPr>
          <p:cNvSpPr>
            <a:spLocks noGrp="1"/>
          </p:cNvSpPr>
          <p:nvPr>
            <p:ph type="sldNum" sz="quarter" idx="12"/>
          </p:nvPr>
        </p:nvSpPr>
        <p:spPr/>
        <p:txBody>
          <a:bodyPr/>
          <a:lstStyle/>
          <a:p>
            <a:fld id="{6C849FBB-A067-4825-A8EB-574C9C74C9D7}" type="slidenum">
              <a:rPr lang="nl-NL" smtClean="0"/>
              <a:t>‹nr.›</a:t>
            </a:fld>
            <a:endParaRPr lang="nl-NL"/>
          </a:p>
        </p:txBody>
      </p:sp>
    </p:spTree>
    <p:extLst>
      <p:ext uri="{BB962C8B-B14F-4D97-AF65-F5344CB8AC3E}">
        <p14:creationId xmlns:p14="http://schemas.microsoft.com/office/powerpoint/2010/main" val="19875448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00B5335E-426E-4FF0-8BD0-AFA8ACBBC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AB11905F-E1EF-40AB-9922-3DF6880C6E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E34E063-366F-47A5-A903-1168B0A1F4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E8D4D1-00C4-4E8E-99A5-8D1DF5379DBE}" type="datetimeFigureOut">
              <a:rPr lang="nl-NL" smtClean="0"/>
              <a:t>1-3-2023</a:t>
            </a:fld>
            <a:endParaRPr lang="nl-NL"/>
          </a:p>
        </p:txBody>
      </p:sp>
      <p:sp>
        <p:nvSpPr>
          <p:cNvPr id="5" name="Tijdelijke aanduiding voor voettekst 4">
            <a:extLst>
              <a:ext uri="{FF2B5EF4-FFF2-40B4-BE49-F238E27FC236}">
                <a16:creationId xmlns:a16="http://schemas.microsoft.com/office/drawing/2014/main" id="{508F1765-D70C-4E4A-B52C-213A0677F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92C37449-F706-428B-B279-352BF37C0A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849FBB-A067-4825-A8EB-574C9C74C9D7}" type="slidenum">
              <a:rPr lang="nl-NL" smtClean="0"/>
              <a:t>‹nr.›</a:t>
            </a:fld>
            <a:endParaRPr lang="nl-NL"/>
          </a:p>
        </p:txBody>
      </p:sp>
      <p:pic>
        <p:nvPicPr>
          <p:cNvPr id="7" name="Vormentaal">
            <a:extLst>
              <a:ext uri="{FF2B5EF4-FFF2-40B4-BE49-F238E27FC236}">
                <a16:creationId xmlns:a16="http://schemas.microsoft.com/office/drawing/2014/main" id="{2074DCA5-5660-40C3-B12B-972CD979B84F}"/>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Afbeelding 7">
            <a:extLst>
              <a:ext uri="{FF2B5EF4-FFF2-40B4-BE49-F238E27FC236}">
                <a16:creationId xmlns:a16="http://schemas.microsoft.com/office/drawing/2014/main" id="{7BC48F74-8E96-4434-A02B-EA3EE1F88D74}"/>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3996255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orkshop &amp;quot;Stap jij ook in?&amp;quot; - Ondernemend Westervoort">
            <a:extLst>
              <a:ext uri="{FF2B5EF4-FFF2-40B4-BE49-F238E27FC236}">
                <a16:creationId xmlns:a16="http://schemas.microsoft.com/office/drawing/2014/main" id="{6C0A306C-9757-4030-92F3-B08EE06452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939" y="443885"/>
            <a:ext cx="8062476" cy="6218514"/>
          </a:xfrm>
          <a:prstGeom prst="rect">
            <a:avLst/>
          </a:prstGeom>
          <a:noFill/>
          <a:extLst>
            <a:ext uri="{909E8E84-426E-40DD-AFC4-6F175D3DCCD1}">
              <a14:hiddenFill xmlns:a14="http://schemas.microsoft.com/office/drawing/2010/main">
                <a:solidFill>
                  <a:srgbClr val="FFFFFF"/>
                </a:solidFill>
              </a14:hiddenFill>
            </a:ext>
          </a:extLst>
        </p:spPr>
      </p:pic>
      <p:sp>
        <p:nvSpPr>
          <p:cNvPr id="3" name="Rechthoek 2">
            <a:extLst>
              <a:ext uri="{FF2B5EF4-FFF2-40B4-BE49-F238E27FC236}">
                <a16:creationId xmlns:a16="http://schemas.microsoft.com/office/drawing/2014/main" id="{B3544D50-ECFB-38C2-BE6B-F1D78952548A}"/>
              </a:ext>
            </a:extLst>
          </p:cNvPr>
          <p:cNvSpPr/>
          <p:nvPr/>
        </p:nvSpPr>
        <p:spPr>
          <a:xfrm rot="21412644">
            <a:off x="6340510" y="4087280"/>
            <a:ext cx="3213052" cy="7696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F8390FF1-E0CD-4EC6-A60A-28D96FA1FB39}"/>
              </a:ext>
            </a:extLst>
          </p:cNvPr>
          <p:cNvSpPr>
            <a:spLocks noGrp="1"/>
          </p:cNvSpPr>
          <p:nvPr>
            <p:ph type="title"/>
          </p:nvPr>
        </p:nvSpPr>
        <p:spPr>
          <a:xfrm rot="21395591">
            <a:off x="6219813" y="3845257"/>
            <a:ext cx="4089035" cy="1253647"/>
          </a:xfrm>
        </p:spPr>
        <p:txBody>
          <a:bodyPr>
            <a:normAutofit/>
          </a:bodyPr>
          <a:lstStyle/>
          <a:p>
            <a:r>
              <a:rPr lang="nl-NL" sz="6600" dirty="0">
                <a:solidFill>
                  <a:srgbClr val="FFC000"/>
                </a:solidFill>
                <a:latin typeface="Britannic Bold" panose="020B0903060703020204" pitchFamily="34" charset="0"/>
              </a:rPr>
              <a:t>Woensdag</a:t>
            </a:r>
          </a:p>
        </p:txBody>
      </p:sp>
    </p:spTree>
    <p:extLst>
      <p:ext uri="{BB962C8B-B14F-4D97-AF65-F5344CB8AC3E}">
        <p14:creationId xmlns:p14="http://schemas.microsoft.com/office/powerpoint/2010/main" val="257395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2">
            <a:extLst>
              <a:ext uri="{FF2B5EF4-FFF2-40B4-BE49-F238E27FC236}">
                <a16:creationId xmlns:a16="http://schemas.microsoft.com/office/drawing/2014/main" id="{7E256807-68E5-45A0-8DD0-5696A7E4E94A}"/>
              </a:ext>
            </a:extLst>
          </p:cNvPr>
          <p:cNvSpPr txBox="1">
            <a:spLocks/>
          </p:cNvSpPr>
          <p:nvPr/>
        </p:nvSpPr>
        <p:spPr>
          <a:xfrm>
            <a:off x="838200" y="365125"/>
            <a:ext cx="984885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nl-NL" sz="4400" b="1" dirty="0">
                <a:solidFill>
                  <a:srgbClr val="002060"/>
                </a:solidFill>
                <a:latin typeface="Arial" panose="020B0604020202020204" pitchFamily="34" charset="0"/>
                <a:cs typeface="Arial" panose="020B0604020202020204" pitchFamily="34" charset="0"/>
              </a:rPr>
              <a:t>Workshop Woensdag</a:t>
            </a:r>
            <a:endParaRPr lang="nl-NL" sz="4400" dirty="0">
              <a:solidFill>
                <a:srgbClr val="002060"/>
              </a:solidFill>
              <a:latin typeface="Arial" panose="020B0604020202020204" pitchFamily="34" charset="0"/>
              <a:cs typeface="Arial" panose="020B0604020202020204" pitchFamily="34" charset="0"/>
            </a:endParaRPr>
          </a:p>
        </p:txBody>
      </p:sp>
      <p:sp>
        <p:nvSpPr>
          <p:cNvPr id="5" name="Tijdelijke aanduiding voor inhoud 5">
            <a:extLst>
              <a:ext uri="{FF2B5EF4-FFF2-40B4-BE49-F238E27FC236}">
                <a16:creationId xmlns:a16="http://schemas.microsoft.com/office/drawing/2014/main" id="{D3700955-4AB3-462E-A398-76CFA58BDAB0}"/>
              </a:ext>
            </a:extLst>
          </p:cNvPr>
          <p:cNvSpPr txBox="1">
            <a:spLocks/>
          </p:cNvSpPr>
          <p:nvPr/>
        </p:nvSpPr>
        <p:spPr>
          <a:xfrm>
            <a:off x="8733347" y="1736252"/>
            <a:ext cx="2562138" cy="2032801"/>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l-NL" sz="1200" b="1" dirty="0">
                <a:solidFill>
                  <a:srgbClr val="000644"/>
                </a:solidFill>
                <a:latin typeface="Arial" panose="020B0604020202020204" pitchFamily="34" charset="0"/>
                <a:cs typeface="Arial" panose="020B0604020202020204" pitchFamily="34" charset="0"/>
              </a:rPr>
              <a:t>IBS Thema</a:t>
            </a:r>
          </a:p>
          <a:p>
            <a:pPr>
              <a:buFont typeface="Wingdings" panose="05000000000000000000" pitchFamily="2" charset="2"/>
              <a:buChar char="q"/>
            </a:pPr>
            <a:r>
              <a:rPr lang="nl-NL" sz="1200" dirty="0">
                <a:solidFill>
                  <a:schemeClr val="bg1">
                    <a:lumMod val="65000"/>
                  </a:schemeClr>
                </a:solidFill>
                <a:latin typeface="Arial"/>
                <a:cs typeface="Arial"/>
              </a:rPr>
              <a:t>Uitdagingen</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Trends &amp; ontwikkelingen</a:t>
            </a:r>
          </a:p>
          <a:p>
            <a:pPr>
              <a:buFont typeface="Wingdings" panose="05000000000000000000" pitchFamily="2" charset="2"/>
              <a:buChar char="q"/>
            </a:pPr>
            <a:r>
              <a:rPr lang="nl-NL" sz="1200" dirty="0">
                <a:solidFill>
                  <a:schemeClr val="bg1">
                    <a:lumMod val="65000"/>
                  </a:schemeClr>
                </a:solidFill>
                <a:latin typeface="Arial"/>
                <a:cs typeface="Arial"/>
              </a:rPr>
              <a:t> Best </a:t>
            </a:r>
            <a:r>
              <a:rPr lang="nl-NL" sz="1200" dirty="0" err="1">
                <a:solidFill>
                  <a:schemeClr val="bg1">
                    <a:lumMod val="65000"/>
                  </a:schemeClr>
                </a:solidFill>
                <a:latin typeface="Arial"/>
                <a:cs typeface="Arial"/>
              </a:rPr>
              <a:t>Practice</a:t>
            </a:r>
            <a:endParaRPr lang="nl-NL" sz="1200" dirty="0">
              <a:solidFill>
                <a:schemeClr val="bg1">
                  <a:lumMod val="65000"/>
                </a:schemeClr>
              </a:solidFill>
              <a:latin typeface="Arial"/>
              <a:cs typeface="Arial"/>
            </a:endParaRPr>
          </a:p>
          <a:p>
            <a:pPr>
              <a:buFont typeface="Wingdings" panose="05000000000000000000" pitchFamily="2" charset="2"/>
              <a:buChar char="q"/>
            </a:pPr>
            <a:r>
              <a:rPr lang="nl-NL" sz="1200" dirty="0">
                <a:solidFill>
                  <a:schemeClr val="bg1">
                    <a:lumMod val="65000"/>
                  </a:schemeClr>
                </a:solidFill>
                <a:latin typeface="Arial"/>
                <a:cs typeface="Arial"/>
              </a:rPr>
              <a:t> Visie</a:t>
            </a:r>
            <a:endParaRPr lang="nl-NL" sz="1200" dirty="0">
              <a:solidFill>
                <a:schemeClr val="bg1">
                  <a:lumMod val="65000"/>
                </a:schemeClr>
              </a:solidFill>
              <a:latin typeface="Arial" panose="020B0604020202020204" pitchFamily="34" charset="0"/>
              <a:cs typeface="Arial" panose="020B0604020202020204" pitchFamily="34" charset="0"/>
            </a:endParaRPr>
          </a:p>
        </p:txBody>
      </p:sp>
      <p:sp>
        <p:nvSpPr>
          <p:cNvPr id="6" name="Tijdelijke aanduiding voor inhoud 5">
            <a:extLst>
              <a:ext uri="{FF2B5EF4-FFF2-40B4-BE49-F238E27FC236}">
                <a16:creationId xmlns:a16="http://schemas.microsoft.com/office/drawing/2014/main" id="{81B96BA2-902A-4078-8942-E8A2417A9A29}"/>
              </a:ext>
            </a:extLst>
          </p:cNvPr>
          <p:cNvSpPr txBox="1">
            <a:spLocks/>
          </p:cNvSpPr>
          <p:nvPr/>
        </p:nvSpPr>
        <p:spPr bwMode="auto">
          <a:xfrm>
            <a:off x="1915404" y="1729015"/>
            <a:ext cx="5135845"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800" b="1" dirty="0">
                <a:solidFill>
                  <a:srgbClr val="000644"/>
                </a:solidFill>
                <a:latin typeface="Arial" panose="020B0604020202020204" pitchFamily="34" charset="0"/>
                <a:cs typeface="Arial" panose="020B0604020202020204" pitchFamily="34" charset="0"/>
              </a:rPr>
              <a:t>Begrippen</a:t>
            </a:r>
          </a:p>
          <a:p>
            <a:pPr>
              <a:buFont typeface="Wingdings" panose="05000000000000000000" pitchFamily="2" charset="2"/>
              <a:buChar char="§"/>
            </a:pPr>
            <a:r>
              <a:rPr lang="nl-NL" sz="1800" dirty="0">
                <a:latin typeface="Arial" panose="020B0604020202020204" pitchFamily="34" charset="0"/>
                <a:cs typeface="Arial" panose="020B0604020202020204" pitchFamily="34" charset="0"/>
              </a:rPr>
              <a:t>Workshop ‘Design Thinking’</a:t>
            </a:r>
          </a:p>
          <a:p>
            <a:pPr>
              <a:buFont typeface="Wingdings" panose="05000000000000000000" pitchFamily="2" charset="2"/>
              <a:buChar char="§"/>
            </a:pPr>
            <a:r>
              <a:rPr lang="nl-NL" sz="1800" dirty="0">
                <a:latin typeface="Arial" panose="020B0604020202020204" pitchFamily="34" charset="0"/>
                <a:cs typeface="Arial" panose="020B0604020202020204" pitchFamily="34" charset="0"/>
              </a:rPr>
              <a:t>Workshop ‘4</a:t>
            </a:r>
            <a:r>
              <a:rPr lang="nl-NL" sz="1800" baseline="30000" dirty="0">
                <a:latin typeface="Arial" panose="020B0604020202020204" pitchFamily="34" charset="0"/>
                <a:cs typeface="Arial" panose="020B0604020202020204" pitchFamily="34" charset="0"/>
              </a:rPr>
              <a:t>e</a:t>
            </a:r>
            <a:r>
              <a:rPr lang="nl-NL" sz="1800" dirty="0">
                <a:latin typeface="Arial" panose="020B0604020202020204" pitchFamily="34" charset="0"/>
                <a:cs typeface="Arial" panose="020B0604020202020204" pitchFamily="34" charset="0"/>
              </a:rPr>
              <a:t> (en 5</a:t>
            </a:r>
            <a:r>
              <a:rPr lang="nl-NL" sz="1800" baseline="30000" dirty="0">
                <a:latin typeface="Arial" panose="020B0604020202020204" pitchFamily="34" charset="0"/>
                <a:cs typeface="Arial" panose="020B0604020202020204" pitchFamily="34" charset="0"/>
              </a:rPr>
              <a:t>e</a:t>
            </a:r>
            <a:r>
              <a:rPr lang="nl-NL" sz="1800" dirty="0">
                <a:latin typeface="Arial" panose="020B0604020202020204" pitchFamily="34" charset="0"/>
                <a:cs typeface="Arial" panose="020B0604020202020204" pitchFamily="34" charset="0"/>
              </a:rPr>
              <a:t>) Industriële revolutie’</a:t>
            </a:r>
          </a:p>
          <a:p>
            <a:pPr marL="0" indent="0">
              <a:buNone/>
            </a:pPr>
            <a:endParaRPr lang="nl-NL" sz="18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nl-NL" sz="18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nl-NL" sz="1800" dirty="0">
              <a:latin typeface="Arial" panose="020B0604020202020204" pitchFamily="34" charset="0"/>
              <a:cs typeface="Arial" panose="020B0604020202020204" pitchFamily="34" charset="0"/>
            </a:endParaRPr>
          </a:p>
        </p:txBody>
      </p:sp>
      <p:graphicFrame>
        <p:nvGraphicFramePr>
          <p:cNvPr id="7" name="Tabel 13">
            <a:extLst>
              <a:ext uri="{FF2B5EF4-FFF2-40B4-BE49-F238E27FC236}">
                <a16:creationId xmlns:a16="http://schemas.microsoft.com/office/drawing/2014/main" id="{E301E4D4-09EB-42FE-AC70-36D3DFBAE62B}"/>
              </a:ext>
            </a:extLst>
          </p:cNvPr>
          <p:cNvGraphicFramePr>
            <a:graphicFrameLocks noGrp="1"/>
          </p:cNvGraphicFramePr>
          <p:nvPr>
            <p:extLst>
              <p:ext uri="{D42A27DB-BD31-4B8C-83A1-F6EECF244321}">
                <p14:modId xmlns:p14="http://schemas.microsoft.com/office/powerpoint/2010/main" val="1643993678"/>
              </p:ext>
            </p:extLst>
          </p:nvPr>
        </p:nvGraphicFramePr>
        <p:xfrm>
          <a:off x="2456605" y="6153059"/>
          <a:ext cx="6612039" cy="482561"/>
        </p:xfrm>
        <a:graphic>
          <a:graphicData uri="http://schemas.openxmlformats.org/drawingml/2006/table">
            <a:tbl>
              <a:tblPr firstRow="1" bandRow="1">
                <a:tableStyleId>{3B4B98B0-60AC-42C2-AFA5-B58CD77FA1E5}</a:tableStyleId>
              </a:tblPr>
              <a:tblGrid>
                <a:gridCol w="738909">
                  <a:extLst>
                    <a:ext uri="{9D8B030D-6E8A-4147-A177-3AD203B41FA5}">
                      <a16:colId xmlns:a16="http://schemas.microsoft.com/office/drawing/2014/main" val="648769890"/>
                    </a:ext>
                  </a:extLst>
                </a:gridCol>
                <a:gridCol w="738909">
                  <a:extLst>
                    <a:ext uri="{9D8B030D-6E8A-4147-A177-3AD203B41FA5}">
                      <a16:colId xmlns:a16="http://schemas.microsoft.com/office/drawing/2014/main" val="469597195"/>
                    </a:ext>
                  </a:extLst>
                </a:gridCol>
                <a:gridCol w="738909">
                  <a:extLst>
                    <a:ext uri="{9D8B030D-6E8A-4147-A177-3AD203B41FA5}">
                      <a16:colId xmlns:a16="http://schemas.microsoft.com/office/drawing/2014/main" val="1458696249"/>
                    </a:ext>
                  </a:extLst>
                </a:gridCol>
                <a:gridCol w="738909">
                  <a:extLst>
                    <a:ext uri="{9D8B030D-6E8A-4147-A177-3AD203B41FA5}">
                      <a16:colId xmlns:a16="http://schemas.microsoft.com/office/drawing/2014/main" val="4042337055"/>
                    </a:ext>
                  </a:extLst>
                </a:gridCol>
                <a:gridCol w="738909">
                  <a:extLst>
                    <a:ext uri="{9D8B030D-6E8A-4147-A177-3AD203B41FA5}">
                      <a16:colId xmlns:a16="http://schemas.microsoft.com/office/drawing/2014/main" val="1032985660"/>
                    </a:ext>
                  </a:extLst>
                </a:gridCol>
                <a:gridCol w="738909">
                  <a:extLst>
                    <a:ext uri="{9D8B030D-6E8A-4147-A177-3AD203B41FA5}">
                      <a16:colId xmlns:a16="http://schemas.microsoft.com/office/drawing/2014/main" val="2567231980"/>
                    </a:ext>
                  </a:extLst>
                </a:gridCol>
                <a:gridCol w="738909">
                  <a:extLst>
                    <a:ext uri="{9D8B030D-6E8A-4147-A177-3AD203B41FA5}">
                      <a16:colId xmlns:a16="http://schemas.microsoft.com/office/drawing/2014/main" val="73331059"/>
                    </a:ext>
                  </a:extLst>
                </a:gridCol>
                <a:gridCol w="726612">
                  <a:extLst>
                    <a:ext uri="{9D8B030D-6E8A-4147-A177-3AD203B41FA5}">
                      <a16:colId xmlns:a16="http://schemas.microsoft.com/office/drawing/2014/main" val="2175227633"/>
                    </a:ext>
                  </a:extLst>
                </a:gridCol>
                <a:gridCol w="713064">
                  <a:extLst>
                    <a:ext uri="{9D8B030D-6E8A-4147-A177-3AD203B41FA5}">
                      <a16:colId xmlns:a16="http://schemas.microsoft.com/office/drawing/2014/main" val="1428987022"/>
                    </a:ext>
                  </a:extLst>
                </a:gridCol>
              </a:tblGrid>
              <a:tr h="482561">
                <a:tc>
                  <a:txBody>
                    <a:bodyPr/>
                    <a:lstStyle/>
                    <a:p>
                      <a:pPr algn="ctr"/>
                      <a:r>
                        <a:rPr lang="nl-NL" sz="1200" b="1" kern="1200" dirty="0">
                          <a:solidFill>
                            <a:schemeClr val="bg2">
                              <a:lumMod val="90000"/>
                            </a:schemeClr>
                          </a:solidFill>
                          <a:latin typeface="+mn-lt"/>
                          <a:ea typeface="+mn-ea"/>
                          <a:cs typeface="+mn-cs"/>
                        </a:rPr>
                        <a:t>Week 1</a:t>
                      </a:r>
                    </a:p>
                  </a:txBody>
                  <a:tcPr anchor="ctr"/>
                </a:tc>
                <a:tc>
                  <a:txBody>
                    <a:bodyPr/>
                    <a:lstStyle/>
                    <a:p>
                      <a:pPr marL="0" algn="ctr" defTabSz="914400" rtl="0" eaLnBrk="1" latinLnBrk="0" hangingPunct="1"/>
                      <a:r>
                        <a:rPr lang="nl-NL" sz="1200" b="1" kern="1200" dirty="0">
                          <a:solidFill>
                            <a:schemeClr val="bg2">
                              <a:lumMod val="90000"/>
                            </a:schemeClr>
                          </a:solidFill>
                          <a:latin typeface="+mn-lt"/>
                          <a:ea typeface="+mn-ea"/>
                          <a:cs typeface="+mn-cs"/>
                        </a:rPr>
                        <a:t>Week 2</a:t>
                      </a:r>
                    </a:p>
                  </a:txBody>
                  <a:tcPr anchor="ctr"/>
                </a:tc>
                <a:tc>
                  <a:txBody>
                    <a:bodyPr/>
                    <a:lstStyle/>
                    <a:p>
                      <a:pPr algn="ctr"/>
                      <a:r>
                        <a:rPr lang="nl-NL" sz="1200" b="1" kern="1200" dirty="0">
                          <a:solidFill>
                            <a:srgbClr val="000644"/>
                          </a:solidFill>
                          <a:latin typeface="+mn-lt"/>
                          <a:ea typeface="+mn-ea"/>
                          <a:cs typeface="+mn-cs"/>
                        </a:rPr>
                        <a:t>Week 3</a:t>
                      </a:r>
                    </a:p>
                  </a:txBody>
                  <a:tcPr anchor="ctr"/>
                </a:tc>
                <a:tc>
                  <a:txBody>
                    <a:bodyPr/>
                    <a:lstStyle/>
                    <a:p>
                      <a:pPr algn="ctr"/>
                      <a:r>
                        <a:rPr lang="nl-NL" sz="1200" b="1" kern="1200" dirty="0">
                          <a:solidFill>
                            <a:schemeClr val="bg2">
                              <a:lumMod val="90000"/>
                            </a:schemeClr>
                          </a:solidFill>
                          <a:latin typeface="+mn-lt"/>
                          <a:ea typeface="+mn-ea"/>
                          <a:cs typeface="+mn-cs"/>
                        </a:rPr>
                        <a:t>Week 4</a:t>
                      </a:r>
                    </a:p>
                  </a:txBody>
                  <a:tcPr anchor="ctr"/>
                </a:tc>
                <a:tc>
                  <a:txBody>
                    <a:bodyPr/>
                    <a:lstStyle/>
                    <a:p>
                      <a:pPr algn="ctr"/>
                      <a:r>
                        <a:rPr lang="nl-NL" sz="1200" b="1" kern="1200">
                          <a:solidFill>
                            <a:schemeClr val="bg1">
                              <a:lumMod val="85000"/>
                            </a:schemeClr>
                          </a:solidFill>
                          <a:latin typeface="+mn-lt"/>
                          <a:ea typeface="+mn-ea"/>
                          <a:cs typeface="+mn-cs"/>
                        </a:rPr>
                        <a:t>Week 5</a:t>
                      </a:r>
                    </a:p>
                  </a:txBody>
                  <a:tcPr anchor="ctr"/>
                </a:tc>
                <a:tc>
                  <a:txBody>
                    <a:bodyPr/>
                    <a:lstStyle/>
                    <a:p>
                      <a:pPr algn="ctr"/>
                      <a:r>
                        <a:rPr lang="nl-NL" sz="1200">
                          <a:solidFill>
                            <a:schemeClr val="bg1">
                              <a:lumMod val="85000"/>
                            </a:schemeClr>
                          </a:solidFill>
                        </a:rPr>
                        <a:t>Week 6</a:t>
                      </a:r>
                    </a:p>
                  </a:txBody>
                  <a:tcPr anchor="ctr"/>
                </a:tc>
                <a:tc>
                  <a:txBody>
                    <a:bodyPr/>
                    <a:lstStyle/>
                    <a:p>
                      <a:pPr algn="ctr"/>
                      <a:r>
                        <a:rPr lang="nl-NL" sz="1200">
                          <a:solidFill>
                            <a:schemeClr val="bg1">
                              <a:lumMod val="85000"/>
                            </a:schemeClr>
                          </a:solidFill>
                        </a:rPr>
                        <a:t>Week 7</a:t>
                      </a:r>
                    </a:p>
                  </a:txBody>
                  <a:tcPr anchor="ctr"/>
                </a:tc>
                <a:tc>
                  <a:txBody>
                    <a:bodyPr/>
                    <a:lstStyle/>
                    <a:p>
                      <a:pPr algn="ctr"/>
                      <a:r>
                        <a:rPr lang="nl-NL" sz="1200">
                          <a:solidFill>
                            <a:schemeClr val="bg1">
                              <a:lumMod val="85000"/>
                            </a:schemeClr>
                          </a:solidFill>
                        </a:rPr>
                        <a:t>Week 8</a:t>
                      </a:r>
                    </a:p>
                  </a:txBody>
                  <a:tcPr anchor="ctr"/>
                </a:tc>
                <a:tc>
                  <a:txBody>
                    <a:bodyPr/>
                    <a:lstStyle/>
                    <a:p>
                      <a:pPr algn="ctr"/>
                      <a:r>
                        <a:rPr lang="nl-NL" sz="1200" dirty="0">
                          <a:solidFill>
                            <a:schemeClr val="bg1">
                              <a:lumMod val="85000"/>
                            </a:schemeClr>
                          </a:solidFill>
                        </a:rPr>
                        <a:t>Week 9</a:t>
                      </a:r>
                    </a:p>
                  </a:txBody>
                  <a:tcPr anchor="ctr"/>
                </a:tc>
                <a:extLst>
                  <a:ext uri="{0D108BD9-81ED-4DB2-BD59-A6C34878D82A}">
                    <a16:rowId xmlns:a16="http://schemas.microsoft.com/office/drawing/2014/main" val="3245624924"/>
                  </a:ext>
                </a:extLst>
              </a:tr>
            </a:tbl>
          </a:graphicData>
        </a:graphic>
      </p:graphicFrame>
      <p:pic>
        <p:nvPicPr>
          <p:cNvPr id="8" name="Afbeelding 7">
            <a:extLst>
              <a:ext uri="{FF2B5EF4-FFF2-40B4-BE49-F238E27FC236}">
                <a16:creationId xmlns:a16="http://schemas.microsoft.com/office/drawing/2014/main" id="{272DB993-96F3-4002-941E-7B94050E844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15198"/>
          <a:stretch/>
        </p:blipFill>
        <p:spPr>
          <a:xfrm>
            <a:off x="7714458" y="1712880"/>
            <a:ext cx="836782" cy="709602"/>
          </a:xfrm>
          <a:prstGeom prst="rect">
            <a:avLst/>
          </a:prstGeom>
        </p:spPr>
      </p:pic>
      <p:pic>
        <p:nvPicPr>
          <p:cNvPr id="9" name="Afbeelding 8">
            <a:extLst>
              <a:ext uri="{FF2B5EF4-FFF2-40B4-BE49-F238E27FC236}">
                <a16:creationId xmlns:a16="http://schemas.microsoft.com/office/drawing/2014/main" id="{D97B8CFA-CDB8-40FD-96FE-27726BF102A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16112"/>
          <a:stretch/>
        </p:blipFill>
        <p:spPr>
          <a:xfrm>
            <a:off x="896515" y="1736252"/>
            <a:ext cx="836782" cy="701959"/>
          </a:xfrm>
          <a:prstGeom prst="rect">
            <a:avLst/>
          </a:prstGeom>
        </p:spPr>
      </p:pic>
      <p:sp>
        <p:nvSpPr>
          <p:cNvPr id="10" name="Tijdelijke aanduiding voor inhoud 5">
            <a:extLst>
              <a:ext uri="{FF2B5EF4-FFF2-40B4-BE49-F238E27FC236}">
                <a16:creationId xmlns:a16="http://schemas.microsoft.com/office/drawing/2014/main" id="{60253159-9685-4938-B8A7-8D90D4ABB2F1}"/>
              </a:ext>
            </a:extLst>
          </p:cNvPr>
          <p:cNvSpPr txBox="1">
            <a:spLocks/>
          </p:cNvSpPr>
          <p:nvPr/>
        </p:nvSpPr>
        <p:spPr bwMode="auto">
          <a:xfrm>
            <a:off x="8733347" y="4128719"/>
            <a:ext cx="2562138" cy="203280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nl-NL" sz="1200" b="1" dirty="0">
                <a:solidFill>
                  <a:srgbClr val="000644"/>
                </a:solidFill>
                <a:latin typeface="Arial" panose="020B0604020202020204" pitchFamily="34" charset="0"/>
                <a:cs typeface="Arial" panose="020B0604020202020204" pitchFamily="34" charset="0"/>
              </a:rPr>
              <a:t>IBS Toetsing</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Kennistoets</a:t>
            </a:r>
          </a:p>
          <a:p>
            <a:pPr>
              <a:buFont typeface="Wingdings" panose="05000000000000000000" pitchFamily="2" charset="2"/>
              <a:buChar char="ü"/>
            </a:pPr>
            <a:r>
              <a:rPr lang="nl-NL" sz="1200" dirty="0">
                <a:latin typeface="Arial" panose="020B0604020202020204" pitchFamily="34" charset="0"/>
                <a:cs typeface="Arial" panose="020B0604020202020204" pitchFamily="34" charset="0"/>
              </a:rPr>
              <a:t> Visiedocument</a:t>
            </a:r>
          </a:p>
          <a:p>
            <a:pPr>
              <a:buFont typeface="Wingdings" panose="05000000000000000000" pitchFamily="2" charset="2"/>
              <a:buChar char="q"/>
            </a:pPr>
            <a:r>
              <a:rPr lang="nl-NL" sz="1200" dirty="0">
                <a:solidFill>
                  <a:schemeClr val="bg1">
                    <a:lumMod val="65000"/>
                  </a:schemeClr>
                </a:solidFill>
                <a:latin typeface="Arial"/>
                <a:cs typeface="Arial"/>
              </a:rPr>
              <a:t> Reflectiegesprek</a:t>
            </a:r>
          </a:p>
        </p:txBody>
      </p:sp>
      <p:pic>
        <p:nvPicPr>
          <p:cNvPr id="11" name="Afbeelding 10">
            <a:extLst>
              <a:ext uri="{FF2B5EF4-FFF2-40B4-BE49-F238E27FC236}">
                <a16:creationId xmlns:a16="http://schemas.microsoft.com/office/drawing/2014/main" id="{A72F2EFB-702C-4409-A49D-663AAFCEF81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b="15580"/>
          <a:stretch/>
        </p:blipFill>
        <p:spPr>
          <a:xfrm>
            <a:off x="7714458" y="4128719"/>
            <a:ext cx="840560" cy="709602"/>
          </a:xfrm>
          <a:prstGeom prst="rect">
            <a:avLst/>
          </a:prstGeom>
        </p:spPr>
      </p:pic>
    </p:spTree>
    <p:extLst>
      <p:ext uri="{BB962C8B-B14F-4D97-AF65-F5344CB8AC3E}">
        <p14:creationId xmlns:p14="http://schemas.microsoft.com/office/powerpoint/2010/main" val="2859079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390FF1-E0CD-4EC6-A60A-28D96FA1FB39}"/>
              </a:ext>
            </a:extLst>
          </p:cNvPr>
          <p:cNvSpPr>
            <a:spLocks noGrp="1"/>
          </p:cNvSpPr>
          <p:nvPr>
            <p:ph type="title"/>
          </p:nvPr>
        </p:nvSpPr>
        <p:spPr/>
        <p:txBody>
          <a:bodyPr/>
          <a:lstStyle/>
          <a:p>
            <a:r>
              <a:rPr lang="nl-NL" dirty="0"/>
              <a:t>Workshop woensdag</a:t>
            </a:r>
          </a:p>
        </p:txBody>
      </p:sp>
      <p:sp>
        <p:nvSpPr>
          <p:cNvPr id="3" name="Tekstvak 2">
            <a:extLst>
              <a:ext uri="{FF2B5EF4-FFF2-40B4-BE49-F238E27FC236}">
                <a16:creationId xmlns:a16="http://schemas.microsoft.com/office/drawing/2014/main" id="{FE061E99-6C24-4391-92D8-B21595584FA9}"/>
              </a:ext>
            </a:extLst>
          </p:cNvPr>
          <p:cNvSpPr txBox="1"/>
          <p:nvPr/>
        </p:nvSpPr>
        <p:spPr>
          <a:xfrm>
            <a:off x="556178" y="1583704"/>
            <a:ext cx="5854669" cy="4893647"/>
          </a:xfrm>
          <a:prstGeom prst="rect">
            <a:avLst/>
          </a:prstGeom>
          <a:noFill/>
        </p:spPr>
        <p:txBody>
          <a:bodyPr wrap="square" rtlCol="0">
            <a:spAutoFit/>
          </a:bodyPr>
          <a:lstStyle/>
          <a:p>
            <a:r>
              <a:rPr lang="nl-NL" sz="1600" b="1" dirty="0">
                <a:solidFill>
                  <a:srgbClr val="0070C0"/>
                </a:solidFill>
                <a:latin typeface="Calibri" panose="020F0502020204030204" pitchFamily="34" charset="0"/>
                <a:cs typeface="Calibri" panose="020F0502020204030204" pitchFamily="34" charset="0"/>
              </a:rPr>
              <a:t>Design Thinking (deel 1)</a:t>
            </a:r>
          </a:p>
          <a:p>
            <a:pPr algn="just"/>
            <a:r>
              <a:rPr lang="nl-NL" sz="1600" dirty="0">
                <a:latin typeface="Calibri" panose="020F0502020204030204" pitchFamily="34" charset="0"/>
                <a:ea typeface="+mj-ea"/>
                <a:cs typeface="Calibri" panose="020F0502020204030204" pitchFamily="34" charset="0"/>
              </a:rPr>
              <a:t>Design Thinking is een methode om complexe problemen op te lossen. In verschillende stappen onderzoek je eerst de uitdaging, genereer je ideeën en kom je uiteindelijk tot een prototype van de oplossing. Het visiedocument is op deze manier opgebouwd en deze workshop kan je helpen om tot een innovatieve visie van de stad van de toekomst te komen. In het eerste deel van deze workshop kijken we naar het definiëren van de uitdaging.  </a:t>
            </a:r>
          </a:p>
          <a:p>
            <a:pPr algn="just"/>
            <a:endParaRPr lang="nl-NL" sz="1600" dirty="0">
              <a:latin typeface="Calibri" panose="020F0502020204030204" pitchFamily="34" charset="0"/>
              <a:cs typeface="Calibri" panose="020F0502020204030204" pitchFamily="34" charset="0"/>
            </a:endParaRPr>
          </a:p>
          <a:p>
            <a:pPr algn="just"/>
            <a:r>
              <a:rPr lang="nl-NL" sz="1600" b="1" dirty="0">
                <a:solidFill>
                  <a:srgbClr val="0070C0"/>
                </a:solidFill>
                <a:latin typeface="Calibri" panose="020F0502020204030204" pitchFamily="34" charset="0"/>
                <a:cs typeface="Calibri" panose="020F0502020204030204" pitchFamily="34" charset="0"/>
              </a:rPr>
              <a:t>Toepassing</a:t>
            </a:r>
          </a:p>
          <a:p>
            <a:pPr algn="just"/>
            <a:r>
              <a:rPr lang="nl-NL" sz="1600" dirty="0">
                <a:latin typeface="Calibri" panose="020F0502020204030204" pitchFamily="34" charset="0"/>
                <a:cs typeface="Calibri" panose="020F0502020204030204" pitchFamily="34" charset="0"/>
              </a:rPr>
              <a:t>Te gebruiken voor:</a:t>
            </a:r>
          </a:p>
          <a:p>
            <a:pPr marL="285750" indent="-285750">
              <a:buFont typeface="Arial" panose="020B0604020202020204" pitchFamily="34" charset="0"/>
              <a:buChar char="•"/>
            </a:pPr>
            <a:r>
              <a:rPr lang="nl-NL" sz="1600" i="1" dirty="0"/>
              <a:t>Het visiedocument</a:t>
            </a:r>
          </a:p>
          <a:p>
            <a:pPr algn="just"/>
            <a:endParaRPr lang="nl-NL" sz="1600" b="1" dirty="0">
              <a:latin typeface="Calibri" panose="020F0502020204030204" pitchFamily="34" charset="0"/>
              <a:cs typeface="Calibri" panose="020F0502020204030204" pitchFamily="34" charset="0"/>
            </a:endParaRPr>
          </a:p>
          <a:p>
            <a:pPr algn="just"/>
            <a:r>
              <a:rPr lang="nl-NL" sz="1600" b="1" dirty="0">
                <a:solidFill>
                  <a:srgbClr val="0070C0"/>
                </a:solidFill>
                <a:latin typeface="Calibri" panose="020F0502020204030204" pitchFamily="34" charset="0"/>
                <a:cs typeface="Calibri" panose="020F0502020204030204" pitchFamily="34" charset="0"/>
              </a:rPr>
              <a:t>Tijdstip - locatie</a:t>
            </a:r>
          </a:p>
          <a:p>
            <a:pPr algn="just"/>
            <a:r>
              <a:rPr lang="nl-NL" sz="1600" b="1" dirty="0">
                <a:latin typeface="Calibri" panose="020F0502020204030204" pitchFamily="34" charset="0"/>
                <a:cs typeface="Calibri" panose="020F0502020204030204" pitchFamily="34" charset="0"/>
              </a:rPr>
              <a:t>10:15 </a:t>
            </a:r>
            <a:r>
              <a:rPr lang="nl-NL" sz="1600" dirty="0">
                <a:latin typeface="Calibri" panose="020F0502020204030204" pitchFamily="34" charset="0"/>
                <a:cs typeface="Calibri" panose="020F0502020204030204" pitchFamily="34" charset="0"/>
              </a:rPr>
              <a:t>of </a:t>
            </a:r>
            <a:r>
              <a:rPr lang="nl-NL" sz="1600" b="1" dirty="0">
                <a:latin typeface="Calibri" panose="020F0502020204030204" pitchFamily="34" charset="0"/>
                <a:cs typeface="Calibri" panose="020F0502020204030204" pitchFamily="34" charset="0"/>
              </a:rPr>
              <a:t>11:15</a:t>
            </a:r>
            <a:r>
              <a:rPr lang="nl-NL" sz="1600" dirty="0">
                <a:latin typeface="Calibri" panose="020F0502020204030204" pitchFamily="34" charset="0"/>
                <a:cs typeface="Calibri" panose="020F0502020204030204" pitchFamily="34" charset="0"/>
              </a:rPr>
              <a:t> - </a:t>
            </a:r>
            <a:r>
              <a:rPr lang="nl-NL" sz="1600" b="1" dirty="0">
                <a:latin typeface="Calibri" panose="020F0502020204030204" pitchFamily="34" charset="0"/>
                <a:cs typeface="Calibri" panose="020F0502020204030204" pitchFamily="34" charset="0"/>
              </a:rPr>
              <a:t>lokaal 7</a:t>
            </a:r>
            <a:r>
              <a:rPr lang="nl-NL" sz="1600" dirty="0">
                <a:latin typeface="Calibri" panose="020F0502020204030204" pitchFamily="34" charset="0"/>
                <a:cs typeface="Calibri" panose="020F0502020204030204" pitchFamily="34" charset="0"/>
              </a:rPr>
              <a:t> </a:t>
            </a:r>
          </a:p>
          <a:p>
            <a:pPr algn="just"/>
            <a:endParaRPr lang="nl-NL" sz="1600" dirty="0">
              <a:latin typeface="Calibri" panose="020F0502020204030204" pitchFamily="34" charset="0"/>
              <a:cs typeface="Calibri" panose="020F0502020204030204" pitchFamily="34" charset="0"/>
            </a:endParaRPr>
          </a:p>
          <a:p>
            <a:r>
              <a:rPr lang="nl-NL" sz="1600" b="1" dirty="0">
                <a:solidFill>
                  <a:srgbClr val="0070C0"/>
                </a:solidFill>
              </a:rPr>
              <a:t>Duur</a:t>
            </a:r>
          </a:p>
          <a:p>
            <a:r>
              <a:rPr lang="nl-NL" sz="1600" dirty="0"/>
              <a:t>45 minuten</a:t>
            </a:r>
          </a:p>
          <a:p>
            <a:pPr algn="just"/>
            <a:endParaRPr lang="nl-NL" sz="1600" dirty="0">
              <a:latin typeface="Calibri" panose="020F0502020204030204" pitchFamily="34" charset="0"/>
              <a:cs typeface="Calibri" panose="020F0502020204030204" pitchFamily="34" charset="0"/>
            </a:endParaRPr>
          </a:p>
        </p:txBody>
      </p:sp>
      <p:pic>
        <p:nvPicPr>
          <p:cNvPr id="4" name="Complete DDD Process 2021.png" descr="Complete DDD Process 2021.png">
            <a:extLst>
              <a:ext uri="{FF2B5EF4-FFF2-40B4-BE49-F238E27FC236}">
                <a16:creationId xmlns:a16="http://schemas.microsoft.com/office/drawing/2014/main" id="{E22EB94D-C471-8F3D-E58C-187FF1921669}"/>
              </a:ext>
            </a:extLst>
          </p:cNvPr>
          <p:cNvPicPr>
            <a:picLocks noChangeAspect="1"/>
          </p:cNvPicPr>
          <p:nvPr/>
        </p:nvPicPr>
        <p:blipFill>
          <a:blip r:embed="rId3"/>
          <a:stretch>
            <a:fillRect/>
          </a:stretch>
        </p:blipFill>
        <p:spPr>
          <a:xfrm>
            <a:off x="6692869" y="1253350"/>
            <a:ext cx="5302469" cy="4577671"/>
          </a:xfrm>
          <a:prstGeom prst="rect">
            <a:avLst/>
          </a:prstGeom>
          <a:ln w="12700">
            <a:miter lim="400000"/>
          </a:ln>
        </p:spPr>
      </p:pic>
    </p:spTree>
    <p:extLst>
      <p:ext uri="{BB962C8B-B14F-4D97-AF65-F5344CB8AC3E}">
        <p14:creationId xmlns:p14="http://schemas.microsoft.com/office/powerpoint/2010/main" val="235131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390FF1-E0CD-4EC6-A60A-28D96FA1FB39}"/>
              </a:ext>
            </a:extLst>
          </p:cNvPr>
          <p:cNvSpPr>
            <a:spLocks noGrp="1"/>
          </p:cNvSpPr>
          <p:nvPr>
            <p:ph type="title"/>
          </p:nvPr>
        </p:nvSpPr>
        <p:spPr/>
        <p:txBody>
          <a:bodyPr/>
          <a:lstStyle/>
          <a:p>
            <a:r>
              <a:rPr lang="nl-NL" dirty="0"/>
              <a:t>Workshop woensdag</a:t>
            </a:r>
          </a:p>
        </p:txBody>
      </p:sp>
      <p:sp>
        <p:nvSpPr>
          <p:cNvPr id="3" name="Tekstvak 2">
            <a:extLst>
              <a:ext uri="{FF2B5EF4-FFF2-40B4-BE49-F238E27FC236}">
                <a16:creationId xmlns:a16="http://schemas.microsoft.com/office/drawing/2014/main" id="{FE061E99-6C24-4391-92D8-B21595584FA9}"/>
              </a:ext>
            </a:extLst>
          </p:cNvPr>
          <p:cNvSpPr txBox="1"/>
          <p:nvPr/>
        </p:nvSpPr>
        <p:spPr>
          <a:xfrm>
            <a:off x="556178" y="1493269"/>
            <a:ext cx="5844621" cy="5062924"/>
          </a:xfrm>
          <a:prstGeom prst="rect">
            <a:avLst/>
          </a:prstGeom>
          <a:noFill/>
        </p:spPr>
        <p:txBody>
          <a:bodyPr wrap="square" rtlCol="0">
            <a:spAutoFit/>
          </a:bodyPr>
          <a:lstStyle/>
          <a:p>
            <a:r>
              <a:rPr lang="nl-NL" sz="1700" b="1" dirty="0">
                <a:solidFill>
                  <a:srgbClr val="0070C0"/>
                </a:solidFill>
              </a:rPr>
              <a:t>De 4</a:t>
            </a:r>
            <a:r>
              <a:rPr lang="nl-NL" sz="1700" b="1" baseline="30000" dirty="0">
                <a:solidFill>
                  <a:srgbClr val="0070C0"/>
                </a:solidFill>
              </a:rPr>
              <a:t>e</a:t>
            </a:r>
            <a:r>
              <a:rPr lang="nl-NL" sz="1700" b="1" dirty="0">
                <a:solidFill>
                  <a:srgbClr val="0070C0"/>
                </a:solidFill>
              </a:rPr>
              <a:t> (en 5</a:t>
            </a:r>
            <a:r>
              <a:rPr lang="nl-NL" sz="1700" b="1" baseline="30000" dirty="0">
                <a:solidFill>
                  <a:srgbClr val="0070C0"/>
                </a:solidFill>
              </a:rPr>
              <a:t>e</a:t>
            </a:r>
            <a:r>
              <a:rPr lang="nl-NL" sz="1700" b="1" dirty="0">
                <a:solidFill>
                  <a:srgbClr val="0070C0"/>
                </a:solidFill>
              </a:rPr>
              <a:t>) industriële revolutie</a:t>
            </a:r>
          </a:p>
          <a:p>
            <a:r>
              <a:rPr lang="nl-NL" sz="1700" dirty="0">
                <a:solidFill>
                  <a:srgbClr val="212121"/>
                </a:solidFill>
              </a:rPr>
              <a:t>Om van de stad van de toekomst een leefbare stad te maken zullen we slimmer en innovatief te werk moeten gaan, ‘Business as </a:t>
            </a:r>
            <a:r>
              <a:rPr lang="nl-NL" sz="1700" dirty="0" err="1">
                <a:solidFill>
                  <a:srgbClr val="212121"/>
                </a:solidFill>
              </a:rPr>
              <a:t>Usual</a:t>
            </a:r>
            <a:r>
              <a:rPr lang="nl-NL" sz="1700" dirty="0">
                <a:solidFill>
                  <a:srgbClr val="212121"/>
                </a:solidFill>
              </a:rPr>
              <a:t>’ is geen optie. Gelukkig zitten we middenin een innovatief tijdperk; de 4</a:t>
            </a:r>
            <a:r>
              <a:rPr lang="nl-NL" sz="1700" baseline="30000" dirty="0">
                <a:solidFill>
                  <a:srgbClr val="212121"/>
                </a:solidFill>
              </a:rPr>
              <a:t>e</a:t>
            </a:r>
            <a:r>
              <a:rPr lang="nl-NL" sz="1700" dirty="0">
                <a:solidFill>
                  <a:srgbClr val="212121"/>
                </a:solidFill>
              </a:rPr>
              <a:t> industriële revolutie. Tijdens deze workshop krijg je uitleg wat de 4</a:t>
            </a:r>
            <a:r>
              <a:rPr lang="nl-NL" sz="1700" baseline="30000" dirty="0">
                <a:solidFill>
                  <a:srgbClr val="212121"/>
                </a:solidFill>
              </a:rPr>
              <a:t>e</a:t>
            </a:r>
            <a:r>
              <a:rPr lang="nl-NL" sz="1700" dirty="0">
                <a:solidFill>
                  <a:srgbClr val="212121"/>
                </a:solidFill>
              </a:rPr>
              <a:t> industriële revolutie is.</a:t>
            </a:r>
            <a:endParaRPr lang="nl-NL" sz="1700" dirty="0"/>
          </a:p>
          <a:p>
            <a:endParaRPr lang="nl-NL" sz="1700" dirty="0"/>
          </a:p>
          <a:p>
            <a:r>
              <a:rPr lang="nl-NL" sz="1700" b="1" dirty="0">
                <a:solidFill>
                  <a:srgbClr val="0070C0"/>
                </a:solidFill>
              </a:rPr>
              <a:t>Toepassing</a:t>
            </a:r>
          </a:p>
          <a:p>
            <a:r>
              <a:rPr lang="nl-NL" sz="1700" dirty="0"/>
              <a:t>Te gebruiken voor:</a:t>
            </a:r>
          </a:p>
          <a:p>
            <a:pPr marL="285750" indent="-285750">
              <a:buFont typeface="Arial" panose="020B0604020202020204" pitchFamily="34" charset="0"/>
              <a:buChar char="•"/>
            </a:pPr>
            <a:r>
              <a:rPr lang="nl-NL" sz="1700" i="1" dirty="0"/>
              <a:t>LA 2 T&amp;O</a:t>
            </a:r>
          </a:p>
          <a:p>
            <a:pPr marL="285750" indent="-285750">
              <a:buFont typeface="Arial" panose="020B0604020202020204" pitchFamily="34" charset="0"/>
              <a:buChar char="•"/>
            </a:pPr>
            <a:r>
              <a:rPr lang="nl-NL" sz="1700" i="1" dirty="0"/>
              <a:t>Onderdeel 2 ‘Trends &amp; ontwikkelingen’ </a:t>
            </a:r>
            <a:r>
              <a:rPr lang="nl-NL" sz="1700" dirty="0"/>
              <a:t>van het visiedocument.</a:t>
            </a:r>
          </a:p>
          <a:p>
            <a:pPr marL="285750" indent="-285750">
              <a:buFont typeface="Arial" panose="020B0604020202020204" pitchFamily="34" charset="0"/>
              <a:buChar char="•"/>
            </a:pPr>
            <a:r>
              <a:rPr lang="nl-NL" sz="1700" i="1" dirty="0"/>
              <a:t>Onderdeel 4 ‘Visie’ </a:t>
            </a:r>
            <a:r>
              <a:rPr lang="nl-NL" sz="1700" dirty="0"/>
              <a:t>van het visiedocument</a:t>
            </a:r>
          </a:p>
          <a:p>
            <a:endParaRPr lang="nl-NL" sz="1700" b="1" dirty="0"/>
          </a:p>
          <a:p>
            <a:r>
              <a:rPr lang="nl-NL" sz="1700" b="1" dirty="0">
                <a:solidFill>
                  <a:srgbClr val="0070C0"/>
                </a:solidFill>
              </a:rPr>
              <a:t>Tijdstip - locatie</a:t>
            </a:r>
          </a:p>
          <a:p>
            <a:r>
              <a:rPr lang="nl-NL" sz="1700" b="1" dirty="0"/>
              <a:t>12:45</a:t>
            </a:r>
            <a:r>
              <a:rPr lang="nl-NL" sz="1700" dirty="0"/>
              <a:t> - </a:t>
            </a:r>
            <a:r>
              <a:rPr lang="nl-NL" sz="1700" b="1" dirty="0"/>
              <a:t>lokaal 7</a:t>
            </a:r>
            <a:r>
              <a:rPr lang="nl-NL" sz="1700" dirty="0"/>
              <a:t> </a:t>
            </a:r>
          </a:p>
          <a:p>
            <a:endParaRPr lang="nl-NL" sz="1700" dirty="0"/>
          </a:p>
          <a:p>
            <a:r>
              <a:rPr lang="nl-NL" sz="1700" b="1" dirty="0">
                <a:solidFill>
                  <a:srgbClr val="0070C0"/>
                </a:solidFill>
              </a:rPr>
              <a:t>Duur</a:t>
            </a:r>
          </a:p>
          <a:p>
            <a:r>
              <a:rPr lang="nl-NL" sz="1700"/>
              <a:t>60 </a:t>
            </a:r>
            <a:r>
              <a:rPr lang="nl-NL" sz="1700" dirty="0"/>
              <a:t>minuten</a:t>
            </a:r>
          </a:p>
        </p:txBody>
      </p:sp>
      <p:pic>
        <p:nvPicPr>
          <p:cNvPr id="1026" name="Picture 2" descr="The Fourth Industrial Revolution is Here!">
            <a:extLst>
              <a:ext uri="{FF2B5EF4-FFF2-40B4-BE49-F238E27FC236}">
                <a16:creationId xmlns:a16="http://schemas.microsoft.com/office/drawing/2014/main" id="{ABC866FF-E365-4517-B76B-40A7E6F463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56194" y="1898694"/>
            <a:ext cx="5230835" cy="3487223"/>
          </a:xfrm>
          <a:prstGeom prst="rect">
            <a:avLst/>
          </a:prstGeom>
          <a:solidFill>
            <a:srgbClr val="FFFFFF">
              <a:shade val="85000"/>
            </a:srgbClr>
          </a:solidFill>
          <a:ln w="3175"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93408145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909EEC-0705-4D46-ADB5-4F3617CCFD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4FF143-0ABB-4CFF-A5DD-2BA0E6EC9068}">
  <ds:schemaRefs>
    <ds:schemaRef ds:uri="http://schemas.microsoft.com/office/2006/metadata/properties"/>
    <ds:schemaRef ds:uri="http://schemas.microsoft.com/office/infopath/2007/PartnerControls"/>
    <ds:schemaRef ds:uri="c6f82ce1-f6df-49a5-8b49-cf8409a27aa4"/>
    <ds:schemaRef ds:uri="2c4f0c93-2979-4f27-aab2-70de95932352"/>
  </ds:schemaRefs>
</ds:datastoreItem>
</file>

<file path=customXml/itemProps3.xml><?xml version="1.0" encoding="utf-8"?>
<ds:datastoreItem xmlns:ds="http://schemas.openxmlformats.org/officeDocument/2006/customXml" ds:itemID="{70583B6F-241B-4752-BA3F-65607B61D55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426</TotalTime>
  <Words>268</Words>
  <Application>Microsoft Office PowerPoint</Application>
  <PresentationFormat>Breedbeeld</PresentationFormat>
  <Paragraphs>53</Paragraphs>
  <Slides>4</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4</vt:i4>
      </vt:variant>
    </vt:vector>
  </HeadingPairs>
  <TitlesOfParts>
    <vt:vector size="10" baseType="lpstr">
      <vt:lpstr>Arial</vt:lpstr>
      <vt:lpstr>Britannic Bold</vt:lpstr>
      <vt:lpstr>Calibri</vt:lpstr>
      <vt:lpstr>Calibri Light</vt:lpstr>
      <vt:lpstr>Wingdings</vt:lpstr>
      <vt:lpstr>Kantoorthema</vt:lpstr>
      <vt:lpstr>Woensdag</vt:lpstr>
      <vt:lpstr>PowerPoint-presentatie</vt:lpstr>
      <vt:lpstr>Workshop woensdag</vt:lpstr>
      <vt:lpstr>Workshop woensdag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Thomas Noordeloos</dc:creator>
  <cp:lastModifiedBy>Thomas Noordeloos</cp:lastModifiedBy>
  <cp:revision>12</cp:revision>
  <dcterms:created xsi:type="dcterms:W3CDTF">2021-07-07T07:37:45Z</dcterms:created>
  <dcterms:modified xsi:type="dcterms:W3CDTF">2023-03-01T08:34:47Z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MediaServiceImageTags">
    <vt:lpwstr/>
  </property>
</Properties>
</file>